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7" r:id="rId8"/>
    <p:sldId id="266" r:id="rId9"/>
    <p:sldId id="265" r:id="rId10"/>
    <p:sldId id="264" r:id="rId11"/>
    <p:sldId id="263" r:id="rId12"/>
    <p:sldId id="284" r:id="rId13"/>
    <p:sldId id="262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CCCC00"/>
    <a:srgbClr val="CC0000"/>
    <a:srgbClr val="000000"/>
    <a:srgbClr val="009900"/>
    <a:srgbClr val="FF0000"/>
    <a:srgbClr val="FFFF99"/>
    <a:srgbClr val="DBF2F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49" autoAdjust="0"/>
    <p:restoredTop sz="94660"/>
  </p:normalViewPr>
  <p:slideViewPr>
    <p:cSldViewPr>
      <p:cViewPr varScale="1">
        <p:scale>
          <a:sx n="74" d="100"/>
          <a:sy n="74" d="100"/>
        </p:scale>
        <p:origin x="-3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280FD-AA49-48F6-A9D1-BE348B3A72AB}" type="datetimeFigureOut">
              <a:rPr lang="ru-RU"/>
              <a:pPr>
                <a:defRPr/>
              </a:pPr>
              <a:t>06.12.2014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68DB2-FCCC-457C-AEAE-B75DA587CA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95165-F719-4254-AB13-B5E725687EA4}" type="datetimeFigureOut">
              <a:rPr lang="ru-RU"/>
              <a:pPr>
                <a:defRPr/>
              </a:pPr>
              <a:t>06.12.2014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76F63-58EF-4E80-8877-004D62022D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8048E-5E47-4CEF-BE10-BC2EC9EC0C44}" type="datetimeFigureOut">
              <a:rPr lang="ru-RU"/>
              <a:pPr>
                <a:defRPr/>
              </a:pPr>
              <a:t>06.12.2014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79159-7F90-48F7-9D4A-6444B36136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A9B08-E42F-4D6C-9C4D-39495E51EE50}" type="datetimeFigureOut">
              <a:rPr lang="ru-RU"/>
              <a:pPr>
                <a:defRPr/>
              </a:pPr>
              <a:t>06.12.2014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B3F16-B8D4-4F32-8937-EE3DCD0E92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BF48E-1410-43CC-B8F9-0A33DA1AE439}" type="datetimeFigureOut">
              <a:rPr lang="ru-RU"/>
              <a:pPr>
                <a:defRPr/>
              </a:pPr>
              <a:t>06.12.2014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DD6ED-7B24-4B3A-A1D4-9C96F5D3AB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AD08C-5298-4BA4-98D9-6F274FEC0587}" type="datetimeFigureOut">
              <a:rPr lang="ru-RU"/>
              <a:pPr>
                <a:defRPr/>
              </a:pPr>
              <a:t>06.12.2014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0C436-B54D-4C44-BA72-63421070DA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B4003-A94D-4E11-B2B6-FDAB0ED2D22F}" type="datetimeFigureOut">
              <a:rPr lang="ru-RU"/>
              <a:pPr>
                <a:defRPr/>
              </a:pPr>
              <a:t>06.12.2014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810EC-4038-4B9A-B845-D56A6E54CB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07A93-09F2-4AD7-887C-F9D761E7A3A4}" type="datetimeFigureOut">
              <a:rPr lang="ru-RU"/>
              <a:pPr>
                <a:defRPr/>
              </a:pPr>
              <a:t>06.12.2014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D2CA4-AD00-45F4-B7C8-B1CCB4EE75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B85BA-A727-474F-9F31-FC4E8F8985D9}" type="datetimeFigureOut">
              <a:rPr lang="ru-RU"/>
              <a:pPr>
                <a:defRPr/>
              </a:pPr>
              <a:t>06.12.2014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28F3A-C819-4A2B-B85E-221DA9CC82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37308-AD15-43B1-BB4A-CD88541EE7E9}" type="datetimeFigureOut">
              <a:rPr lang="ru-RU"/>
              <a:pPr>
                <a:defRPr/>
              </a:pPr>
              <a:t>06.12.2014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62824-ED6B-4338-8768-F28B151215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C8D0F-AF5E-4DC2-BFBF-A903F4D827B2}" type="datetimeFigureOut">
              <a:rPr lang="ru-RU"/>
              <a:pPr>
                <a:defRPr/>
              </a:pPr>
              <a:t>06.12.2014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1F6DE-1B7B-44DB-A997-F8D7C6B794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74FF9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D21842A-8C65-415F-85C7-1D9772715DB4}" type="datetimeFigureOut">
              <a:rPr lang="ru-RU"/>
              <a:pPr>
                <a:defRPr/>
              </a:pPr>
              <a:t>06.12.2014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A151C8B-E9E6-47E4-B1EC-7CBE4BE708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10" descr="770906ee054d2e6b7582ea3fa72eba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60350"/>
            <a:ext cx="9144000" cy="633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WordArt 6"/>
          <p:cNvSpPr>
            <a:spLocks noChangeArrowheads="1" noChangeShapeType="1" noTextEdit="1"/>
          </p:cNvSpPr>
          <p:nvPr/>
        </p:nvSpPr>
        <p:spPr bwMode="auto">
          <a:xfrm>
            <a:off x="971550" y="692150"/>
            <a:ext cx="7369175" cy="33131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3D4A8"/>
                    </a:gs>
                    <a:gs pos="12500">
                      <a:srgbClr val="21D6E0"/>
                    </a:gs>
                    <a:gs pos="37500">
                      <a:srgbClr val="0087E6"/>
                    </a:gs>
                    <a:gs pos="50000">
                      <a:srgbClr val="005CBF"/>
                    </a:gs>
                    <a:gs pos="62500">
                      <a:srgbClr val="0087E6"/>
                    </a:gs>
                    <a:gs pos="87500">
                      <a:srgbClr val="21D6E0"/>
                    </a:gs>
                    <a:gs pos="100000">
                      <a:srgbClr val="03D4A8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Основи права,</a:t>
            </a:r>
          </a:p>
          <a:p>
            <a:pPr algn="ctr"/>
            <a:r>
              <a:rPr lang="ru-RU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3D4A8"/>
                    </a:gs>
                    <a:gs pos="12500">
                      <a:srgbClr val="21D6E0"/>
                    </a:gs>
                    <a:gs pos="37500">
                      <a:srgbClr val="0087E6"/>
                    </a:gs>
                    <a:gs pos="50000">
                      <a:srgbClr val="005CBF"/>
                    </a:gs>
                    <a:gs pos="62500">
                      <a:srgbClr val="0087E6"/>
                    </a:gs>
                    <a:gs pos="87500">
                      <a:srgbClr val="21D6E0"/>
                    </a:gs>
                    <a:gs pos="100000">
                      <a:srgbClr val="03D4A8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свободи та обов'язки</a:t>
            </a:r>
          </a:p>
          <a:p>
            <a:pPr algn="ctr"/>
            <a:r>
              <a:rPr lang="ru-RU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3D4A8"/>
                    </a:gs>
                    <a:gs pos="12500">
                      <a:srgbClr val="21D6E0"/>
                    </a:gs>
                    <a:gs pos="37500">
                      <a:srgbClr val="0087E6"/>
                    </a:gs>
                    <a:gs pos="50000">
                      <a:srgbClr val="005CBF"/>
                    </a:gs>
                    <a:gs pos="62500">
                      <a:srgbClr val="0087E6"/>
                    </a:gs>
                    <a:gs pos="87500">
                      <a:srgbClr val="21D6E0"/>
                    </a:gs>
                    <a:gs pos="100000">
                      <a:srgbClr val="03D4A8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громадян України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323850" y="4221163"/>
            <a:ext cx="4248150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2800" b="1"/>
              <a:t>Підготувала вчетель історії</a:t>
            </a:r>
          </a:p>
          <a:p>
            <a:pPr algn="ctr">
              <a:spcBef>
                <a:spcPct val="50000"/>
              </a:spcBef>
            </a:pPr>
            <a:r>
              <a:rPr lang="uk-UA" sz="2800" b="1"/>
              <a:t>Водянської СШЗ</a:t>
            </a:r>
          </a:p>
          <a:p>
            <a:pPr algn="ctr">
              <a:spcBef>
                <a:spcPct val="50000"/>
              </a:spcBef>
            </a:pPr>
            <a:r>
              <a:rPr lang="uk-UA" sz="2800" b="1"/>
              <a:t>Ковальова Т.В.</a:t>
            </a:r>
            <a:endParaRPr lang="ru-RU" sz="28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 animBg="1"/>
      <p:bldP spid="13318" grpId="1" animBg="1"/>
      <p:bldP spid="1331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14" descr="r-svadba-n501"/>
          <p:cNvPicPr>
            <a:picLocks noChangeAspect="1" noChangeArrowheads="1"/>
          </p:cNvPicPr>
          <p:nvPr/>
        </p:nvPicPr>
        <p:blipFill>
          <a:blip r:embed="rId2"/>
          <a:srcRect r="48718"/>
          <a:stretch>
            <a:fillRect/>
          </a:stretch>
        </p:blipFill>
        <p:spPr bwMode="auto">
          <a:xfrm>
            <a:off x="0" y="5953125"/>
            <a:ext cx="91440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WordArt 4"/>
          <p:cNvSpPr>
            <a:spLocks noChangeArrowheads="1" noChangeShapeType="1" noTextEdit="1"/>
          </p:cNvSpPr>
          <p:nvPr/>
        </p:nvSpPr>
        <p:spPr bwMode="auto">
          <a:xfrm>
            <a:off x="684213" y="692150"/>
            <a:ext cx="7585075" cy="42465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3D4A8"/>
                    </a:gs>
                    <a:gs pos="12500">
                      <a:srgbClr val="21D6E0"/>
                    </a:gs>
                    <a:gs pos="37500">
                      <a:srgbClr val="0087E6"/>
                    </a:gs>
                    <a:gs pos="50000">
                      <a:srgbClr val="005CBF"/>
                    </a:gs>
                    <a:gs pos="62500">
                      <a:srgbClr val="0087E6"/>
                    </a:gs>
                    <a:gs pos="87500">
                      <a:srgbClr val="21D6E0"/>
                    </a:gs>
                    <a:gs pos="100000">
                      <a:srgbClr val="03D4A8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Чи були люди рівними </a:t>
            </a:r>
          </a:p>
          <a:p>
            <a:pPr algn="ctr"/>
            <a:r>
              <a:rPr lang="ru-RU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3D4A8"/>
                    </a:gs>
                    <a:gs pos="12500">
                      <a:srgbClr val="21D6E0"/>
                    </a:gs>
                    <a:gs pos="37500">
                      <a:srgbClr val="0087E6"/>
                    </a:gs>
                    <a:gs pos="50000">
                      <a:srgbClr val="005CBF"/>
                    </a:gs>
                    <a:gs pos="62500">
                      <a:srgbClr val="0087E6"/>
                    </a:gs>
                    <a:gs pos="87500">
                      <a:srgbClr val="21D6E0"/>
                    </a:gs>
                    <a:gs pos="100000">
                      <a:srgbClr val="03D4A8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в Стародавньому Римі,</a:t>
            </a:r>
          </a:p>
          <a:p>
            <a:pPr algn="ctr"/>
            <a:r>
              <a:rPr lang="ru-RU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3D4A8"/>
                    </a:gs>
                    <a:gs pos="12500">
                      <a:srgbClr val="21D6E0"/>
                    </a:gs>
                    <a:gs pos="37500">
                      <a:srgbClr val="0087E6"/>
                    </a:gs>
                    <a:gs pos="50000">
                      <a:srgbClr val="005CBF"/>
                    </a:gs>
                    <a:gs pos="62500">
                      <a:srgbClr val="0087E6"/>
                    </a:gs>
                    <a:gs pos="87500">
                      <a:srgbClr val="21D6E0"/>
                    </a:gs>
                    <a:gs pos="100000">
                      <a:srgbClr val="03D4A8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Греції, Єгипті?</a:t>
            </a:r>
          </a:p>
          <a:p>
            <a:pPr algn="ctr"/>
            <a:endParaRPr lang="ru-RU" sz="3600" kern="10">
              <a:ln w="19050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3D4A8"/>
                  </a:gs>
                  <a:gs pos="12500">
                    <a:srgbClr val="21D6E0"/>
                  </a:gs>
                  <a:gs pos="37500">
                    <a:srgbClr val="0087E6"/>
                  </a:gs>
                  <a:gs pos="50000">
                    <a:srgbClr val="005CBF"/>
                  </a:gs>
                  <a:gs pos="62500">
                    <a:srgbClr val="0087E6"/>
                  </a:gs>
                  <a:gs pos="87500">
                    <a:srgbClr val="21D6E0"/>
                  </a:gs>
                  <a:gs pos="100000">
                    <a:srgbClr val="03D4A8"/>
                  </a:gs>
                </a:gsLst>
                <a:lin ang="5400000" scaled="1"/>
              </a:gra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  <a:p>
            <a:pPr algn="ctr"/>
            <a:r>
              <a:rPr lang="ru-RU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3D4A8"/>
                    </a:gs>
                    <a:gs pos="12500">
                      <a:srgbClr val="21D6E0"/>
                    </a:gs>
                    <a:gs pos="37500">
                      <a:srgbClr val="0087E6"/>
                    </a:gs>
                    <a:gs pos="50000">
                      <a:srgbClr val="005CBF"/>
                    </a:gs>
                    <a:gs pos="62500">
                      <a:srgbClr val="0087E6"/>
                    </a:gs>
                    <a:gs pos="87500">
                      <a:srgbClr val="21D6E0"/>
                    </a:gs>
                    <a:gs pos="100000">
                      <a:srgbClr val="03D4A8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Які права мали раби </a:t>
            </a:r>
          </a:p>
          <a:p>
            <a:pPr algn="ctr"/>
            <a:r>
              <a:rPr lang="ru-RU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3D4A8"/>
                    </a:gs>
                    <a:gs pos="12500">
                      <a:srgbClr val="21D6E0"/>
                    </a:gs>
                    <a:gs pos="37500">
                      <a:srgbClr val="0087E6"/>
                    </a:gs>
                    <a:gs pos="50000">
                      <a:srgbClr val="005CBF"/>
                    </a:gs>
                    <a:gs pos="62500">
                      <a:srgbClr val="0087E6"/>
                    </a:gs>
                    <a:gs pos="87500">
                      <a:srgbClr val="21D6E0"/>
                    </a:gs>
                    <a:gs pos="100000">
                      <a:srgbClr val="03D4A8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й рабовласники?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14" descr="r-svadba-n501"/>
          <p:cNvPicPr>
            <a:picLocks noChangeAspect="1" noChangeArrowheads="1"/>
          </p:cNvPicPr>
          <p:nvPr/>
        </p:nvPicPr>
        <p:blipFill>
          <a:blip r:embed="rId2"/>
          <a:srcRect r="48718"/>
          <a:stretch>
            <a:fillRect/>
          </a:stretch>
        </p:blipFill>
        <p:spPr bwMode="auto">
          <a:xfrm>
            <a:off x="0" y="5953125"/>
            <a:ext cx="91440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WordArt 5"/>
          <p:cNvSpPr>
            <a:spLocks noChangeArrowheads="1" noChangeShapeType="1" noTextEdit="1"/>
          </p:cNvSpPr>
          <p:nvPr/>
        </p:nvSpPr>
        <p:spPr bwMode="auto">
          <a:xfrm>
            <a:off x="1547813" y="981075"/>
            <a:ext cx="6464300" cy="3381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3D4A8"/>
                    </a:gs>
                    <a:gs pos="12500">
                      <a:srgbClr val="21D6E0"/>
                    </a:gs>
                    <a:gs pos="37500">
                      <a:srgbClr val="0087E6"/>
                    </a:gs>
                    <a:gs pos="50000">
                      <a:srgbClr val="005CBF"/>
                    </a:gs>
                    <a:gs pos="62500">
                      <a:srgbClr val="0087E6"/>
                    </a:gs>
                    <a:gs pos="87500">
                      <a:srgbClr val="21D6E0"/>
                    </a:gs>
                    <a:gs pos="100000">
                      <a:srgbClr val="03D4A8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Гарантії </a:t>
            </a:r>
          </a:p>
          <a:p>
            <a:pPr algn="ctr"/>
            <a:r>
              <a:rPr lang="ru-RU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3D4A8"/>
                    </a:gs>
                    <a:gs pos="12500">
                      <a:srgbClr val="21D6E0"/>
                    </a:gs>
                    <a:gs pos="37500">
                      <a:srgbClr val="0087E6"/>
                    </a:gs>
                    <a:gs pos="50000">
                      <a:srgbClr val="005CBF"/>
                    </a:gs>
                    <a:gs pos="62500">
                      <a:srgbClr val="0087E6"/>
                    </a:gs>
                    <a:gs pos="87500">
                      <a:srgbClr val="21D6E0"/>
                    </a:gs>
                    <a:gs pos="100000">
                      <a:srgbClr val="03D4A8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та механізми захисту</a:t>
            </a:r>
          </a:p>
          <a:p>
            <a:pPr algn="ctr"/>
            <a:r>
              <a:rPr lang="ru-RU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3D4A8"/>
                    </a:gs>
                    <a:gs pos="12500">
                      <a:srgbClr val="21D6E0"/>
                    </a:gs>
                    <a:gs pos="37500">
                      <a:srgbClr val="0087E6"/>
                    </a:gs>
                    <a:gs pos="50000">
                      <a:srgbClr val="005CBF"/>
                    </a:gs>
                    <a:gs pos="62500">
                      <a:srgbClr val="0087E6"/>
                    </a:gs>
                    <a:gs pos="87500">
                      <a:srgbClr val="21D6E0"/>
                    </a:gs>
                    <a:gs pos="100000">
                      <a:srgbClr val="03D4A8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прав і свобод.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14" descr="r-svadba-n501"/>
          <p:cNvPicPr>
            <a:picLocks noChangeAspect="1" noChangeArrowheads="1"/>
          </p:cNvPicPr>
          <p:nvPr/>
        </p:nvPicPr>
        <p:blipFill>
          <a:blip r:embed="rId2"/>
          <a:srcRect r="48718"/>
          <a:stretch>
            <a:fillRect/>
          </a:stretch>
        </p:blipFill>
        <p:spPr bwMode="auto">
          <a:xfrm>
            <a:off x="0" y="5953125"/>
            <a:ext cx="91440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2" name="AutoShape 6"/>
          <p:cNvSpPr>
            <a:spLocks noChangeArrowheads="1"/>
          </p:cNvSpPr>
          <p:nvPr/>
        </p:nvSpPr>
        <p:spPr bwMode="auto">
          <a:xfrm>
            <a:off x="1331913" y="1341438"/>
            <a:ext cx="6192837" cy="3671887"/>
          </a:xfrm>
          <a:custGeom>
            <a:avLst/>
            <a:gdLst>
              <a:gd name="T0" fmla="*/ 6192837 w 21600"/>
              <a:gd name="T1" fmla="*/ 1835944 h 21600"/>
              <a:gd name="T2" fmla="*/ 3096419 w 21600"/>
              <a:gd name="T3" fmla="*/ 3671887 h 21600"/>
              <a:gd name="T4" fmla="*/ 0 w 21600"/>
              <a:gd name="T5" fmla="*/ 1835944 h 21600"/>
              <a:gd name="T6" fmla="*/ 3096419 w 21600"/>
              <a:gd name="T7" fmla="*/ 0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5400 w 21600"/>
              <a:gd name="T13" fmla="*/ 5400 h 21600"/>
              <a:gd name="T14" fmla="*/ 162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5400"/>
                </a:moveTo>
                <a:lnTo>
                  <a:pt x="9450" y="5400"/>
                </a:lnTo>
                <a:lnTo>
                  <a:pt x="9450" y="2700"/>
                </a:lnTo>
                <a:lnTo>
                  <a:pt x="8100" y="2700"/>
                </a:lnTo>
                <a:lnTo>
                  <a:pt x="10800" y="0"/>
                </a:lnTo>
                <a:lnTo>
                  <a:pt x="13500" y="2700"/>
                </a:lnTo>
                <a:lnTo>
                  <a:pt x="12150" y="2700"/>
                </a:lnTo>
                <a:lnTo>
                  <a:pt x="12150" y="5400"/>
                </a:lnTo>
                <a:lnTo>
                  <a:pt x="16200" y="5400"/>
                </a:lnTo>
                <a:lnTo>
                  <a:pt x="16200" y="9450"/>
                </a:lnTo>
                <a:lnTo>
                  <a:pt x="18900" y="9450"/>
                </a:lnTo>
                <a:lnTo>
                  <a:pt x="18900" y="8100"/>
                </a:lnTo>
                <a:lnTo>
                  <a:pt x="21600" y="10800"/>
                </a:lnTo>
                <a:lnTo>
                  <a:pt x="18900" y="13500"/>
                </a:lnTo>
                <a:lnTo>
                  <a:pt x="18900" y="12150"/>
                </a:lnTo>
                <a:lnTo>
                  <a:pt x="16200" y="12150"/>
                </a:lnTo>
                <a:lnTo>
                  <a:pt x="16200" y="16200"/>
                </a:lnTo>
                <a:lnTo>
                  <a:pt x="12150" y="16200"/>
                </a:lnTo>
                <a:lnTo>
                  <a:pt x="12150" y="18900"/>
                </a:lnTo>
                <a:lnTo>
                  <a:pt x="13500" y="18900"/>
                </a:lnTo>
                <a:lnTo>
                  <a:pt x="10800" y="21600"/>
                </a:lnTo>
                <a:lnTo>
                  <a:pt x="8100" y="18900"/>
                </a:lnTo>
                <a:lnTo>
                  <a:pt x="9450" y="18900"/>
                </a:lnTo>
                <a:lnTo>
                  <a:pt x="9450" y="16200"/>
                </a:lnTo>
                <a:lnTo>
                  <a:pt x="5400" y="16200"/>
                </a:lnTo>
                <a:lnTo>
                  <a:pt x="5400" y="12150"/>
                </a:lnTo>
                <a:lnTo>
                  <a:pt x="2700" y="12150"/>
                </a:lnTo>
                <a:lnTo>
                  <a:pt x="2700" y="13500"/>
                </a:lnTo>
                <a:lnTo>
                  <a:pt x="0" y="10800"/>
                </a:lnTo>
                <a:lnTo>
                  <a:pt x="2700" y="8100"/>
                </a:lnTo>
                <a:lnTo>
                  <a:pt x="2700" y="9450"/>
                </a:lnTo>
                <a:lnTo>
                  <a:pt x="5400" y="9450"/>
                </a:lnTo>
                <a:close/>
              </a:path>
            </a:pathLst>
          </a:custGeom>
          <a:gradFill rotWithShape="1">
            <a:gsLst>
              <a:gs pos="0">
                <a:srgbClr val="DBF2F5"/>
              </a:gs>
              <a:gs pos="100000">
                <a:srgbClr val="FFFF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43" name="WordArt 7"/>
          <p:cNvSpPr>
            <a:spLocks noChangeArrowheads="1" noChangeShapeType="1" noTextEdit="1"/>
          </p:cNvSpPr>
          <p:nvPr/>
        </p:nvSpPr>
        <p:spPr bwMode="auto">
          <a:xfrm>
            <a:off x="3132138" y="2349500"/>
            <a:ext cx="2686050" cy="1714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3D4A8"/>
                    </a:gs>
                    <a:gs pos="12500">
                      <a:srgbClr val="21D6E0"/>
                    </a:gs>
                    <a:gs pos="37500">
                      <a:srgbClr val="0087E6"/>
                    </a:gs>
                    <a:gs pos="50000">
                      <a:srgbClr val="005CBF"/>
                    </a:gs>
                    <a:gs pos="62500">
                      <a:srgbClr val="0087E6"/>
                    </a:gs>
                    <a:gs pos="87500">
                      <a:srgbClr val="21D6E0"/>
                    </a:gs>
                    <a:gs pos="100000">
                      <a:srgbClr val="03D4A8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Гарантії прав </a:t>
            </a:r>
          </a:p>
          <a:p>
            <a:pPr algn="ctr"/>
            <a:r>
              <a:rPr lang="ru-RU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3D4A8"/>
                    </a:gs>
                    <a:gs pos="12500">
                      <a:srgbClr val="21D6E0"/>
                    </a:gs>
                    <a:gs pos="37500">
                      <a:srgbClr val="0087E6"/>
                    </a:gs>
                    <a:gs pos="50000">
                      <a:srgbClr val="005CBF"/>
                    </a:gs>
                    <a:gs pos="62500">
                      <a:srgbClr val="0087E6"/>
                    </a:gs>
                    <a:gs pos="87500">
                      <a:srgbClr val="21D6E0"/>
                    </a:gs>
                    <a:gs pos="100000">
                      <a:srgbClr val="03D4A8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і свобод</a:t>
            </a:r>
          </a:p>
          <a:p>
            <a:pPr algn="ctr"/>
            <a:r>
              <a:rPr lang="ru-RU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3D4A8"/>
                    </a:gs>
                    <a:gs pos="12500">
                      <a:srgbClr val="21D6E0"/>
                    </a:gs>
                    <a:gs pos="37500">
                      <a:srgbClr val="0087E6"/>
                    </a:gs>
                    <a:gs pos="50000">
                      <a:srgbClr val="005CBF"/>
                    </a:gs>
                    <a:gs pos="62500">
                      <a:srgbClr val="0087E6"/>
                    </a:gs>
                    <a:gs pos="87500">
                      <a:srgbClr val="21D6E0"/>
                    </a:gs>
                    <a:gs pos="100000">
                      <a:srgbClr val="03D4A8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людини</a:t>
            </a:r>
          </a:p>
        </p:txBody>
      </p:sp>
      <p:sp>
        <p:nvSpPr>
          <p:cNvPr id="39944" name="Oval 8"/>
          <p:cNvSpPr>
            <a:spLocks noChangeArrowheads="1"/>
          </p:cNvSpPr>
          <p:nvPr/>
        </p:nvSpPr>
        <p:spPr bwMode="auto">
          <a:xfrm>
            <a:off x="3419475" y="333375"/>
            <a:ext cx="2089150" cy="1008063"/>
          </a:xfrm>
          <a:prstGeom prst="ellipse">
            <a:avLst/>
          </a:prstGeom>
          <a:gradFill rotWithShape="1">
            <a:gsLst>
              <a:gs pos="0">
                <a:srgbClr val="DBF2F5"/>
              </a:gs>
              <a:gs pos="100000">
                <a:srgbClr val="FFFF99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3492500" y="620713"/>
            <a:ext cx="1873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2000" b="1">
                <a:solidFill>
                  <a:srgbClr val="009900"/>
                </a:solidFill>
                <a:latin typeface="Times New Roman" pitchFamily="18" charset="0"/>
              </a:rPr>
              <a:t>економічні</a:t>
            </a:r>
            <a:endParaRPr lang="ru-RU" sz="2000" b="1">
              <a:solidFill>
                <a:srgbClr val="009900"/>
              </a:solidFill>
              <a:latin typeface="Times New Roman" pitchFamily="18" charset="0"/>
            </a:endParaRPr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7775575" y="2565400"/>
            <a:ext cx="1368425" cy="1150938"/>
          </a:xfrm>
          <a:prstGeom prst="rect">
            <a:avLst/>
          </a:prstGeom>
          <a:gradFill rotWithShape="1">
            <a:gsLst>
              <a:gs pos="0">
                <a:srgbClr val="DBF2F5"/>
              </a:gs>
              <a:gs pos="100000">
                <a:srgbClr val="FFFF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7775575" y="2924175"/>
            <a:ext cx="1368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2000" b="1">
                <a:solidFill>
                  <a:srgbClr val="FF0000"/>
                </a:solidFill>
                <a:latin typeface="Times New Roman" pitchFamily="18" charset="0"/>
              </a:rPr>
              <a:t>політичні</a:t>
            </a:r>
            <a:endParaRPr lang="ru-RU" sz="20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9948" name="Oval 12"/>
          <p:cNvSpPr>
            <a:spLocks noChangeArrowheads="1"/>
          </p:cNvSpPr>
          <p:nvPr/>
        </p:nvSpPr>
        <p:spPr bwMode="auto">
          <a:xfrm>
            <a:off x="3348038" y="5013325"/>
            <a:ext cx="2160587" cy="1079500"/>
          </a:xfrm>
          <a:prstGeom prst="ellipse">
            <a:avLst/>
          </a:prstGeom>
          <a:gradFill rotWithShape="1">
            <a:gsLst>
              <a:gs pos="0">
                <a:srgbClr val="DBF2F5"/>
              </a:gs>
              <a:gs pos="100000">
                <a:srgbClr val="FFFF99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49" name="Text Box 13"/>
          <p:cNvSpPr txBox="1">
            <a:spLocks noChangeArrowheads="1"/>
          </p:cNvSpPr>
          <p:nvPr/>
        </p:nvSpPr>
        <p:spPr bwMode="auto">
          <a:xfrm>
            <a:off x="3635375" y="5445125"/>
            <a:ext cx="1655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2000" b="1">
                <a:solidFill>
                  <a:srgbClr val="800080"/>
                </a:solidFill>
              </a:rPr>
              <a:t>ідеологічні</a:t>
            </a:r>
            <a:endParaRPr lang="ru-RU" sz="2000" b="1">
              <a:solidFill>
                <a:srgbClr val="800080"/>
              </a:solidFill>
            </a:endParaRPr>
          </a:p>
        </p:txBody>
      </p:sp>
      <p:sp>
        <p:nvSpPr>
          <p:cNvPr id="39950" name="Rectangle 14"/>
          <p:cNvSpPr>
            <a:spLocks noChangeArrowheads="1"/>
          </p:cNvSpPr>
          <p:nvPr/>
        </p:nvSpPr>
        <p:spPr bwMode="auto">
          <a:xfrm>
            <a:off x="179388" y="2708275"/>
            <a:ext cx="1225550" cy="1081088"/>
          </a:xfrm>
          <a:prstGeom prst="rect">
            <a:avLst/>
          </a:prstGeom>
          <a:gradFill rotWithShape="1">
            <a:gsLst>
              <a:gs pos="0">
                <a:srgbClr val="DBF2F5"/>
              </a:gs>
              <a:gs pos="100000">
                <a:srgbClr val="FFFF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51" name="Text Box 15"/>
          <p:cNvSpPr txBox="1">
            <a:spLocks noChangeArrowheads="1"/>
          </p:cNvSpPr>
          <p:nvPr/>
        </p:nvSpPr>
        <p:spPr bwMode="auto">
          <a:xfrm>
            <a:off x="0" y="2997200"/>
            <a:ext cx="1476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2000" b="1">
                <a:solidFill>
                  <a:srgbClr val="574FF9"/>
                </a:solidFill>
                <a:latin typeface="Times New Roman" pitchFamily="18" charset="0"/>
              </a:rPr>
              <a:t>юридичні</a:t>
            </a:r>
            <a:endParaRPr lang="ru-RU" sz="2000" b="1">
              <a:solidFill>
                <a:srgbClr val="574FF9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9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9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39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39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" dur="20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4" dur="500" fill="hold"/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5" dur="500" fill="hold"/>
                                        <p:tgtEl>
                                          <p:spTgt spid="399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6" dur="500" fill="hold"/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399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1" dur="2000" fill="hold"/>
                                        <p:tgtEl>
                                          <p:spTgt spid="399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5" dur="2000" fill="hold"/>
                                        <p:tgtEl>
                                          <p:spTgt spid="399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2" grpId="0" animBg="1"/>
      <p:bldP spid="39943" grpId="0" animBg="1"/>
      <p:bldP spid="39944" grpId="0" animBg="1"/>
      <p:bldP spid="39945" grpId="0"/>
      <p:bldP spid="39945" grpId="1"/>
      <p:bldP spid="39946" grpId="0" animBg="1"/>
      <p:bldP spid="39947" grpId="0"/>
      <p:bldP spid="39947" grpId="1"/>
      <p:bldP spid="39948" grpId="0" animBg="1"/>
      <p:bldP spid="39949" grpId="0"/>
      <p:bldP spid="39949" grpId="1"/>
      <p:bldP spid="39950" grpId="0" animBg="1"/>
      <p:bldP spid="39951" grpId="0"/>
      <p:bldP spid="39951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15" descr="998674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0" name="WordArt 4"/>
          <p:cNvSpPr>
            <a:spLocks noChangeArrowheads="1" noChangeShapeType="1" noTextEdit="1"/>
          </p:cNvSpPr>
          <p:nvPr/>
        </p:nvSpPr>
        <p:spPr bwMode="auto">
          <a:xfrm>
            <a:off x="1692275" y="2060575"/>
            <a:ext cx="5589588" cy="19415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3D4A8"/>
                    </a:gs>
                    <a:gs pos="12500">
                      <a:srgbClr val="21D6E0"/>
                    </a:gs>
                    <a:gs pos="37500">
                      <a:srgbClr val="0087E6"/>
                    </a:gs>
                    <a:gs pos="50000">
                      <a:srgbClr val="005CBF"/>
                    </a:gs>
                    <a:gs pos="62500">
                      <a:srgbClr val="0087E6"/>
                    </a:gs>
                    <a:gs pos="87500">
                      <a:srgbClr val="21D6E0"/>
                    </a:gs>
                    <a:gs pos="100000">
                      <a:srgbClr val="03D4A8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Дякую за увагу!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nimBg="1"/>
      <p:bldP spid="24580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5" descr="r-svadba-n501"/>
          <p:cNvPicPr>
            <a:picLocks noChangeAspect="1" noChangeArrowheads="1"/>
          </p:cNvPicPr>
          <p:nvPr/>
        </p:nvPicPr>
        <p:blipFill>
          <a:blip r:embed="rId2"/>
          <a:srcRect r="48718"/>
          <a:stretch>
            <a:fillRect/>
          </a:stretch>
        </p:blipFill>
        <p:spPr bwMode="auto">
          <a:xfrm>
            <a:off x="0" y="5953125"/>
            <a:ext cx="91440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WordArt 5"/>
          <p:cNvSpPr>
            <a:spLocks noChangeArrowheads="1" noChangeShapeType="1" noTextEdit="1"/>
          </p:cNvSpPr>
          <p:nvPr/>
        </p:nvSpPr>
        <p:spPr bwMode="auto">
          <a:xfrm>
            <a:off x="2051050" y="476250"/>
            <a:ext cx="496887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3D4A8"/>
                    </a:gs>
                    <a:gs pos="12500">
                      <a:srgbClr val="21D6E0"/>
                    </a:gs>
                    <a:gs pos="37500">
                      <a:srgbClr val="0087E6"/>
                    </a:gs>
                    <a:gs pos="50000">
                      <a:srgbClr val="005CBF"/>
                    </a:gs>
                    <a:gs pos="62500">
                      <a:srgbClr val="0087E6"/>
                    </a:gs>
                    <a:gs pos="87500">
                      <a:srgbClr val="21D6E0"/>
                    </a:gs>
                    <a:gs pos="100000">
                      <a:srgbClr val="03D4A8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ГРОМАДЯНСТВО -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1403350" y="1484313"/>
            <a:ext cx="67691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2400">
                <a:solidFill>
                  <a:srgbClr val="574FF9"/>
                </a:solidFill>
                <a:latin typeface="Times New Roman" pitchFamily="18" charset="0"/>
              </a:rPr>
              <a:t>Стійкий юридично визначений, необмежений у часі та просторі правовий зв</a:t>
            </a:r>
            <a:r>
              <a:rPr lang="en-US" sz="2400">
                <a:solidFill>
                  <a:srgbClr val="574FF9"/>
                </a:solidFill>
                <a:latin typeface="Times New Roman" pitchFamily="18" charset="0"/>
              </a:rPr>
              <a:t>’</a:t>
            </a:r>
            <a:r>
              <a:rPr lang="uk-UA" sz="2400">
                <a:solidFill>
                  <a:srgbClr val="574FF9"/>
                </a:solidFill>
                <a:latin typeface="Times New Roman" pitchFamily="18" charset="0"/>
              </a:rPr>
              <a:t>язок людини з певною державою.</a:t>
            </a:r>
            <a:endParaRPr lang="ru-RU" sz="2400">
              <a:solidFill>
                <a:srgbClr val="574FF9"/>
              </a:solidFill>
              <a:latin typeface="Times New Roman" pitchFamily="18" charset="0"/>
            </a:endParaRPr>
          </a:p>
        </p:txBody>
      </p:sp>
      <p:sp>
        <p:nvSpPr>
          <p:cNvPr id="14345" name="AutoShape 9"/>
          <p:cNvSpPr>
            <a:spLocks noChangeArrowheads="1"/>
          </p:cNvSpPr>
          <p:nvPr/>
        </p:nvSpPr>
        <p:spPr bwMode="auto">
          <a:xfrm>
            <a:off x="684213" y="2852738"/>
            <a:ext cx="3240087" cy="2376487"/>
          </a:xfrm>
          <a:prstGeom prst="horizontalScroll">
            <a:avLst>
              <a:gd name="adj" fmla="val 12500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1116013" y="3284538"/>
            <a:ext cx="2735262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2400">
                <a:solidFill>
                  <a:srgbClr val="009900"/>
                </a:solidFill>
              </a:rPr>
              <a:t>Громадянство-</a:t>
            </a:r>
          </a:p>
          <a:p>
            <a:pPr algn="ctr">
              <a:spcBef>
                <a:spcPct val="50000"/>
              </a:spcBef>
            </a:pPr>
            <a:r>
              <a:rPr lang="uk-UA" sz="2400">
                <a:solidFill>
                  <a:srgbClr val="009900"/>
                </a:solidFill>
              </a:rPr>
              <a:t> в республіці </a:t>
            </a:r>
            <a:endParaRPr lang="ru-RU" sz="2400">
              <a:solidFill>
                <a:srgbClr val="009900"/>
              </a:solidFill>
            </a:endParaRPr>
          </a:p>
        </p:txBody>
      </p:sp>
      <p:sp>
        <p:nvSpPr>
          <p:cNvPr id="14347" name="AutoShape 11"/>
          <p:cNvSpPr>
            <a:spLocks noChangeArrowheads="1"/>
          </p:cNvSpPr>
          <p:nvPr/>
        </p:nvSpPr>
        <p:spPr bwMode="auto">
          <a:xfrm>
            <a:off x="5003800" y="3213100"/>
            <a:ext cx="3095625" cy="2519363"/>
          </a:xfrm>
          <a:prstGeom prst="horizontalScroll">
            <a:avLst>
              <a:gd name="adj" fmla="val 12500"/>
            </a:avLst>
          </a:prstGeom>
          <a:solidFill>
            <a:srgbClr val="DBF2F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5508625" y="3573463"/>
            <a:ext cx="2447925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2400">
                <a:solidFill>
                  <a:srgbClr val="CC0000"/>
                </a:solidFill>
              </a:rPr>
              <a:t>Підданство-</a:t>
            </a:r>
          </a:p>
          <a:p>
            <a:pPr>
              <a:spcBef>
                <a:spcPct val="50000"/>
              </a:spcBef>
            </a:pPr>
            <a:r>
              <a:rPr lang="uk-UA" sz="2400">
                <a:solidFill>
                  <a:srgbClr val="CC0000"/>
                </a:solidFill>
              </a:rPr>
              <a:t> в  монархії</a:t>
            </a:r>
            <a:endParaRPr lang="ru-RU" sz="240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0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7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9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animBg="1"/>
      <p:bldP spid="14342" grpId="0"/>
      <p:bldP spid="14345" grpId="0" animBg="1"/>
      <p:bldP spid="14346" grpId="0"/>
      <p:bldP spid="14346" grpId="1"/>
      <p:bldP spid="14347" grpId="0" animBg="1"/>
      <p:bldP spid="14348" grpId="0"/>
      <p:bldP spid="14348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5" descr="r-svadba-n501"/>
          <p:cNvPicPr>
            <a:picLocks noChangeAspect="1" noChangeArrowheads="1"/>
          </p:cNvPicPr>
          <p:nvPr/>
        </p:nvPicPr>
        <p:blipFill>
          <a:blip r:embed="rId2"/>
          <a:srcRect r="48718"/>
          <a:stretch>
            <a:fillRect/>
          </a:stretch>
        </p:blipFill>
        <p:spPr bwMode="auto">
          <a:xfrm>
            <a:off x="0" y="5953125"/>
            <a:ext cx="91440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7" name="WordArt 7"/>
          <p:cNvSpPr>
            <a:spLocks noChangeArrowheads="1" noChangeShapeType="1" noTextEdit="1"/>
          </p:cNvSpPr>
          <p:nvPr/>
        </p:nvSpPr>
        <p:spPr bwMode="auto">
          <a:xfrm>
            <a:off x="2771775" y="333375"/>
            <a:ext cx="3313113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3D4A8"/>
                    </a:gs>
                    <a:gs pos="12500">
                      <a:srgbClr val="21D6E0"/>
                    </a:gs>
                    <a:gs pos="37500">
                      <a:srgbClr val="0087E6"/>
                    </a:gs>
                    <a:gs pos="50000">
                      <a:srgbClr val="005CBF"/>
                    </a:gs>
                    <a:gs pos="62500">
                      <a:srgbClr val="0087E6"/>
                    </a:gs>
                    <a:gs pos="87500">
                      <a:srgbClr val="21D6E0"/>
                    </a:gs>
                    <a:gs pos="100000">
                      <a:srgbClr val="03D4A8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Ознаки</a:t>
            </a:r>
          </a:p>
        </p:txBody>
      </p:sp>
      <p:sp>
        <p:nvSpPr>
          <p:cNvPr id="15370" name="AutoShape 10"/>
          <p:cNvSpPr>
            <a:spLocks noChangeArrowheads="1"/>
          </p:cNvSpPr>
          <p:nvPr/>
        </p:nvSpPr>
        <p:spPr bwMode="auto">
          <a:xfrm>
            <a:off x="250825" y="1196975"/>
            <a:ext cx="3960813" cy="4608513"/>
          </a:xfrm>
          <a:prstGeom prst="irregularSeal2">
            <a:avLst/>
          </a:prstGeom>
          <a:solidFill>
            <a:srgbClr val="DBF2F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1116013" y="2924175"/>
            <a:ext cx="2160587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2400" b="1">
                <a:solidFill>
                  <a:srgbClr val="CC0000"/>
                </a:solidFill>
                <a:latin typeface="Times New Roman" pitchFamily="18" charset="0"/>
              </a:rPr>
              <a:t>Юридична </a:t>
            </a:r>
          </a:p>
          <a:p>
            <a:pPr algn="ctr">
              <a:spcBef>
                <a:spcPct val="50000"/>
              </a:spcBef>
            </a:pPr>
            <a:r>
              <a:rPr lang="uk-UA" sz="2400" b="1">
                <a:solidFill>
                  <a:srgbClr val="CC0000"/>
                </a:solidFill>
                <a:latin typeface="Times New Roman" pitchFamily="18" charset="0"/>
              </a:rPr>
              <a:t>визначеність</a:t>
            </a:r>
            <a:endParaRPr lang="ru-RU" sz="2400" b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15372" name="AutoShape 12"/>
          <p:cNvSpPr>
            <a:spLocks noChangeArrowheads="1"/>
          </p:cNvSpPr>
          <p:nvPr/>
        </p:nvSpPr>
        <p:spPr bwMode="auto">
          <a:xfrm>
            <a:off x="4932363" y="765175"/>
            <a:ext cx="3600450" cy="4824413"/>
          </a:xfrm>
          <a:prstGeom prst="irregularSeal1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5795963" y="2133600"/>
            <a:ext cx="18002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2400">
                <a:solidFill>
                  <a:srgbClr val="009900"/>
                </a:solidFill>
                <a:latin typeface="Times New Roman" pitchFamily="18" charset="0"/>
              </a:rPr>
              <a:t>Стійкість та необмеженість у часі та просторі</a:t>
            </a:r>
            <a:endParaRPr lang="ru-RU" sz="2400">
              <a:solidFill>
                <a:srgbClr val="0099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 animBg="1"/>
      <p:bldP spid="15370" grpId="0" animBg="1"/>
      <p:bldP spid="15371" grpId="0"/>
      <p:bldP spid="15372" grpId="0" animBg="1"/>
      <p:bldP spid="1537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15" descr="r-svadba-n501"/>
          <p:cNvPicPr>
            <a:picLocks noChangeAspect="1" noChangeArrowheads="1"/>
          </p:cNvPicPr>
          <p:nvPr/>
        </p:nvPicPr>
        <p:blipFill>
          <a:blip r:embed="rId2"/>
          <a:srcRect r="48718"/>
          <a:stretch>
            <a:fillRect/>
          </a:stretch>
        </p:blipFill>
        <p:spPr bwMode="auto">
          <a:xfrm>
            <a:off x="0" y="5953125"/>
            <a:ext cx="91440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WordArt 6"/>
          <p:cNvSpPr>
            <a:spLocks noChangeArrowheads="1" noChangeShapeType="1" noTextEdit="1"/>
          </p:cNvSpPr>
          <p:nvPr/>
        </p:nvSpPr>
        <p:spPr bwMode="auto">
          <a:xfrm>
            <a:off x="1187450" y="836613"/>
            <a:ext cx="2952750" cy="1511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3D4A8"/>
                    </a:gs>
                    <a:gs pos="12500">
                      <a:srgbClr val="21D6E0"/>
                    </a:gs>
                    <a:gs pos="37500">
                      <a:srgbClr val="0087E6"/>
                    </a:gs>
                    <a:gs pos="50000">
                      <a:srgbClr val="005CBF"/>
                    </a:gs>
                    <a:gs pos="62500">
                      <a:srgbClr val="0087E6"/>
                    </a:gs>
                    <a:gs pos="87500">
                      <a:srgbClr val="21D6E0"/>
                    </a:gs>
                    <a:gs pos="100000">
                      <a:srgbClr val="03D4A8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Апатрид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1476375" y="2492375"/>
            <a:ext cx="2592388" cy="20161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1619250" y="2852738"/>
            <a:ext cx="22320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2400" b="1">
                <a:solidFill>
                  <a:srgbClr val="009900"/>
                </a:solidFill>
                <a:latin typeface="Times New Roman" pitchFamily="18" charset="0"/>
              </a:rPr>
              <a:t>Особа, яка не має громадянства</a:t>
            </a:r>
            <a:endParaRPr lang="ru-RU" sz="2400" b="1">
              <a:solidFill>
                <a:srgbClr val="009900"/>
              </a:solidFill>
              <a:latin typeface="Times New Roman" pitchFamily="18" charset="0"/>
            </a:endParaRPr>
          </a:p>
        </p:txBody>
      </p:sp>
      <p:sp>
        <p:nvSpPr>
          <p:cNvPr id="16393" name="WordArt 9"/>
          <p:cNvSpPr>
            <a:spLocks noChangeArrowheads="1" noChangeShapeType="1" noTextEdit="1"/>
          </p:cNvSpPr>
          <p:nvPr/>
        </p:nvSpPr>
        <p:spPr bwMode="auto">
          <a:xfrm>
            <a:off x="5435600" y="1484313"/>
            <a:ext cx="3240088" cy="15128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3D4A8"/>
                    </a:gs>
                    <a:gs pos="12500">
                      <a:srgbClr val="21D6E0"/>
                    </a:gs>
                    <a:gs pos="37500">
                      <a:srgbClr val="0087E6"/>
                    </a:gs>
                    <a:gs pos="50000">
                      <a:srgbClr val="005CBF"/>
                    </a:gs>
                    <a:gs pos="62500">
                      <a:srgbClr val="0087E6"/>
                    </a:gs>
                    <a:gs pos="87500">
                      <a:srgbClr val="21D6E0"/>
                    </a:gs>
                    <a:gs pos="100000">
                      <a:srgbClr val="03D4A8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Біпатрид</a:t>
            </a: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5580063" y="3068638"/>
            <a:ext cx="2952750" cy="2089150"/>
          </a:xfrm>
          <a:prstGeom prst="rect">
            <a:avLst/>
          </a:prstGeom>
          <a:solidFill>
            <a:srgbClr val="DBF2F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5724525" y="3213100"/>
            <a:ext cx="25923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2400" b="1">
                <a:solidFill>
                  <a:srgbClr val="CC0000"/>
                </a:solidFill>
                <a:latin typeface="Times New Roman" pitchFamily="18" charset="0"/>
              </a:rPr>
              <a:t>Особа, яка має два чи більше громадянств</a:t>
            </a:r>
            <a:endParaRPr lang="ru-RU" sz="2400" b="1">
              <a:solidFill>
                <a:srgbClr val="CC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 animBg="1"/>
      <p:bldP spid="16391" grpId="0" animBg="1"/>
      <p:bldP spid="16392" grpId="0"/>
      <p:bldP spid="16393" grpId="0" animBg="1"/>
      <p:bldP spid="16394" grpId="0" animBg="1"/>
      <p:bldP spid="1639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14" descr="r-svadba-n501"/>
          <p:cNvPicPr>
            <a:picLocks noChangeAspect="1" noChangeArrowheads="1"/>
          </p:cNvPicPr>
          <p:nvPr/>
        </p:nvPicPr>
        <p:blipFill>
          <a:blip r:embed="rId2"/>
          <a:srcRect r="48718"/>
          <a:stretch>
            <a:fillRect/>
          </a:stretch>
        </p:blipFill>
        <p:spPr bwMode="auto">
          <a:xfrm>
            <a:off x="0" y="5953125"/>
            <a:ext cx="91440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WordArt 6"/>
          <p:cNvSpPr>
            <a:spLocks noChangeArrowheads="1" noChangeShapeType="1" noTextEdit="1"/>
          </p:cNvSpPr>
          <p:nvPr/>
        </p:nvSpPr>
        <p:spPr bwMode="auto">
          <a:xfrm>
            <a:off x="1692275" y="1773238"/>
            <a:ext cx="5981700" cy="23034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3D4A8"/>
                    </a:gs>
                    <a:gs pos="12500">
                      <a:srgbClr val="21D6E0"/>
                    </a:gs>
                    <a:gs pos="37500">
                      <a:srgbClr val="0087E6"/>
                    </a:gs>
                    <a:gs pos="50000">
                      <a:srgbClr val="005CBF"/>
                    </a:gs>
                    <a:gs pos="62500">
                      <a:srgbClr val="0087E6"/>
                    </a:gs>
                    <a:gs pos="87500">
                      <a:srgbClr val="21D6E0"/>
                    </a:gs>
                    <a:gs pos="100000">
                      <a:srgbClr val="03D4A8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Набуття</a:t>
            </a:r>
          </a:p>
          <a:p>
            <a:pPr algn="ctr"/>
            <a:r>
              <a:rPr lang="ru-RU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3D4A8"/>
                    </a:gs>
                    <a:gs pos="12500">
                      <a:srgbClr val="21D6E0"/>
                    </a:gs>
                    <a:gs pos="37500">
                      <a:srgbClr val="0087E6"/>
                    </a:gs>
                    <a:gs pos="50000">
                      <a:srgbClr val="005CBF"/>
                    </a:gs>
                    <a:gs pos="62500">
                      <a:srgbClr val="0087E6"/>
                    </a:gs>
                    <a:gs pos="87500">
                      <a:srgbClr val="21D6E0"/>
                    </a:gs>
                    <a:gs pos="100000">
                      <a:srgbClr val="03D4A8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та припинення</a:t>
            </a:r>
          </a:p>
          <a:p>
            <a:pPr algn="ctr"/>
            <a:r>
              <a:rPr lang="ru-RU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3D4A8"/>
                    </a:gs>
                    <a:gs pos="12500">
                      <a:srgbClr val="21D6E0"/>
                    </a:gs>
                    <a:gs pos="37500">
                      <a:srgbClr val="0087E6"/>
                    </a:gs>
                    <a:gs pos="50000">
                      <a:srgbClr val="005CBF"/>
                    </a:gs>
                    <a:gs pos="62500">
                      <a:srgbClr val="0087E6"/>
                    </a:gs>
                    <a:gs pos="87500">
                      <a:srgbClr val="21D6E0"/>
                    </a:gs>
                    <a:gs pos="100000">
                      <a:srgbClr val="03D4A8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громадянства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14" descr="r-svadba-n501"/>
          <p:cNvPicPr>
            <a:picLocks noChangeAspect="1" noChangeArrowheads="1"/>
          </p:cNvPicPr>
          <p:nvPr/>
        </p:nvPicPr>
        <p:blipFill>
          <a:blip r:embed="rId2"/>
          <a:srcRect r="48718"/>
          <a:stretch>
            <a:fillRect/>
          </a:stretch>
        </p:blipFill>
        <p:spPr bwMode="auto">
          <a:xfrm>
            <a:off x="0" y="5953125"/>
            <a:ext cx="91440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5219700" y="1052513"/>
            <a:ext cx="295275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2400" b="1">
                <a:solidFill>
                  <a:srgbClr val="CC0000"/>
                </a:solidFill>
                <a:latin typeface="Times New Roman" pitchFamily="18" charset="0"/>
              </a:rPr>
              <a:t>Усі громадяни колишнього СРСР, які на момент проголошення незалежності України постійно проживали на території України, автоматично стали громадянами України.</a:t>
            </a:r>
            <a:endParaRPr lang="ru-RU" sz="2400" b="1">
              <a:solidFill>
                <a:srgbClr val="CC0000"/>
              </a:solidFill>
              <a:latin typeface="Times New Roman" pitchFamily="18" charset="0"/>
            </a:endParaRPr>
          </a:p>
        </p:txBody>
      </p:sp>
      <p:pic>
        <p:nvPicPr>
          <p:cNvPr id="18438" name="Picture 15" descr="fbf29d035b84"/>
          <p:cNvPicPr>
            <a:picLocks noChangeAspect="1" noChangeArrowheads="1"/>
          </p:cNvPicPr>
          <p:nvPr/>
        </p:nvPicPr>
        <p:blipFill>
          <a:blip r:embed="rId3"/>
          <a:srcRect l="4875" r="4086"/>
          <a:stretch>
            <a:fillRect/>
          </a:stretch>
        </p:blipFill>
        <p:spPr bwMode="auto">
          <a:xfrm>
            <a:off x="684213" y="549275"/>
            <a:ext cx="4032250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14" descr="r-svadba-n501"/>
          <p:cNvPicPr>
            <a:picLocks noChangeAspect="1" noChangeArrowheads="1"/>
          </p:cNvPicPr>
          <p:nvPr/>
        </p:nvPicPr>
        <p:blipFill>
          <a:blip r:embed="rId2"/>
          <a:srcRect r="48718"/>
          <a:stretch>
            <a:fillRect/>
          </a:stretch>
        </p:blipFill>
        <p:spPr bwMode="auto">
          <a:xfrm>
            <a:off x="0" y="5953125"/>
            <a:ext cx="91440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WordArt 4"/>
          <p:cNvSpPr>
            <a:spLocks noChangeArrowheads="1" noChangeShapeType="1" noTextEdit="1"/>
          </p:cNvSpPr>
          <p:nvPr/>
        </p:nvSpPr>
        <p:spPr bwMode="auto">
          <a:xfrm>
            <a:off x="1187450" y="549275"/>
            <a:ext cx="65532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3D4A8"/>
                    </a:gs>
                    <a:gs pos="12500">
                      <a:srgbClr val="21D6E0"/>
                    </a:gs>
                    <a:gs pos="37500">
                      <a:srgbClr val="0087E6"/>
                    </a:gs>
                    <a:gs pos="50000">
                      <a:srgbClr val="005CBF"/>
                    </a:gs>
                    <a:gs pos="62500">
                      <a:srgbClr val="0087E6"/>
                    </a:gs>
                    <a:gs pos="87500">
                      <a:srgbClr val="21D6E0"/>
                    </a:gs>
                    <a:gs pos="100000">
                      <a:srgbClr val="03D4A8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Підстави втрати </a:t>
            </a:r>
          </a:p>
          <a:p>
            <a:pPr algn="ctr"/>
            <a:r>
              <a:rPr lang="ru-RU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3D4A8"/>
                    </a:gs>
                    <a:gs pos="12500">
                      <a:srgbClr val="21D6E0"/>
                    </a:gs>
                    <a:gs pos="37500">
                      <a:srgbClr val="0087E6"/>
                    </a:gs>
                    <a:gs pos="50000">
                      <a:srgbClr val="005CBF"/>
                    </a:gs>
                    <a:gs pos="62500">
                      <a:srgbClr val="0087E6"/>
                    </a:gs>
                    <a:gs pos="87500">
                      <a:srgbClr val="21D6E0"/>
                    </a:gs>
                    <a:gs pos="100000">
                      <a:srgbClr val="03D4A8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громадянства України</a:t>
            </a:r>
          </a:p>
        </p:txBody>
      </p:sp>
      <p:sp>
        <p:nvSpPr>
          <p:cNvPr id="19462" name="AutoShape 6"/>
          <p:cNvSpPr>
            <a:spLocks noChangeArrowheads="1"/>
          </p:cNvSpPr>
          <p:nvPr/>
        </p:nvSpPr>
        <p:spPr bwMode="auto">
          <a:xfrm>
            <a:off x="1258888" y="1916113"/>
            <a:ext cx="649287" cy="720725"/>
          </a:xfrm>
          <a:prstGeom prst="downArrow">
            <a:avLst>
              <a:gd name="adj1" fmla="val 50000"/>
              <a:gd name="adj2" fmla="val 27751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63" name="AutoShape 7"/>
          <p:cNvSpPr>
            <a:spLocks noChangeArrowheads="1"/>
          </p:cNvSpPr>
          <p:nvPr/>
        </p:nvSpPr>
        <p:spPr bwMode="auto">
          <a:xfrm>
            <a:off x="4211638" y="1916113"/>
            <a:ext cx="720725" cy="72072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64" name="AutoShape 8"/>
          <p:cNvSpPr>
            <a:spLocks noChangeArrowheads="1"/>
          </p:cNvSpPr>
          <p:nvPr/>
        </p:nvSpPr>
        <p:spPr bwMode="auto">
          <a:xfrm>
            <a:off x="7235825" y="1844675"/>
            <a:ext cx="649288" cy="792163"/>
          </a:xfrm>
          <a:prstGeom prst="downArrow">
            <a:avLst>
              <a:gd name="adj1" fmla="val 50000"/>
              <a:gd name="adj2" fmla="val 30501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65" name="AutoShape 9"/>
          <p:cNvSpPr>
            <a:spLocks noChangeArrowheads="1"/>
          </p:cNvSpPr>
          <p:nvPr/>
        </p:nvSpPr>
        <p:spPr bwMode="auto">
          <a:xfrm>
            <a:off x="0" y="2852738"/>
            <a:ext cx="2916238" cy="2736850"/>
          </a:xfrm>
          <a:prstGeom prst="verticalScroll">
            <a:avLst>
              <a:gd name="adj" fmla="val 12500"/>
            </a:avLst>
          </a:prstGeom>
          <a:gradFill rotWithShape="1">
            <a:gsLst>
              <a:gs pos="0">
                <a:srgbClr val="DBF2F5"/>
              </a:gs>
              <a:gs pos="100000">
                <a:srgbClr val="FFFF99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66" name="AutoShape 10"/>
          <p:cNvSpPr>
            <a:spLocks noChangeArrowheads="1"/>
          </p:cNvSpPr>
          <p:nvPr/>
        </p:nvSpPr>
        <p:spPr bwMode="auto">
          <a:xfrm>
            <a:off x="3059113" y="2852738"/>
            <a:ext cx="2952750" cy="2952750"/>
          </a:xfrm>
          <a:prstGeom prst="verticalScroll">
            <a:avLst>
              <a:gd name="adj" fmla="val 12500"/>
            </a:avLst>
          </a:prstGeom>
          <a:gradFill rotWithShape="1">
            <a:gsLst>
              <a:gs pos="0">
                <a:srgbClr val="DBF2F5"/>
              </a:gs>
              <a:gs pos="100000">
                <a:srgbClr val="FFFF99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67" name="AutoShape 11"/>
          <p:cNvSpPr>
            <a:spLocks noChangeArrowheads="1"/>
          </p:cNvSpPr>
          <p:nvPr/>
        </p:nvSpPr>
        <p:spPr bwMode="auto">
          <a:xfrm>
            <a:off x="5724525" y="2781300"/>
            <a:ext cx="3419475" cy="2952750"/>
          </a:xfrm>
          <a:prstGeom prst="verticalScroll">
            <a:avLst>
              <a:gd name="adj" fmla="val 12500"/>
            </a:avLst>
          </a:prstGeom>
          <a:solidFill>
            <a:srgbClr val="DBF2F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395288" y="3141663"/>
            <a:ext cx="2160587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2400" b="1">
                <a:latin typeface="Times New Roman" pitchFamily="18" charset="0"/>
              </a:rPr>
              <a:t>Добровільне набуття громадянства іншої держави</a:t>
            </a:r>
            <a:endParaRPr lang="ru-RU" sz="2400" b="1">
              <a:latin typeface="Times New Roman" pitchFamily="18" charset="0"/>
            </a:endParaRP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3348038" y="3357563"/>
            <a:ext cx="2303462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2400" b="1">
                <a:solidFill>
                  <a:srgbClr val="009900"/>
                </a:solidFill>
                <a:latin typeface="Times New Roman" pitchFamily="18" charset="0"/>
              </a:rPr>
              <a:t>Добровільний вступ на військову службу іншої держави</a:t>
            </a:r>
            <a:endParaRPr lang="ru-RU" sz="2400" b="1">
              <a:solidFill>
                <a:srgbClr val="009900"/>
              </a:solidFill>
              <a:latin typeface="Times New Roman" pitchFamily="18" charset="0"/>
            </a:endParaRP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6156325" y="3068638"/>
            <a:ext cx="273685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2400" b="1">
                <a:solidFill>
                  <a:srgbClr val="CC0000"/>
                </a:solidFill>
                <a:latin typeface="Times New Roman" pitchFamily="18" charset="0"/>
              </a:rPr>
              <a:t>Набуття громадянства України внаслідок обману чи на підставі фальшивих документів</a:t>
            </a:r>
            <a:endParaRPr lang="ru-RU" sz="2400" b="1">
              <a:solidFill>
                <a:srgbClr val="CC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1" dur="2000" fill="hold"/>
                                        <p:tgtEl>
                                          <p:spTgt spid="1946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5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6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7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2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3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4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nimBg="1"/>
      <p:bldP spid="19462" grpId="0" animBg="1"/>
      <p:bldP spid="19463" grpId="0" animBg="1"/>
      <p:bldP spid="19464" grpId="0" animBg="1"/>
      <p:bldP spid="19465" grpId="0" animBg="1"/>
      <p:bldP spid="19466" grpId="0" animBg="1"/>
      <p:bldP spid="19467" grpId="0" animBg="1"/>
      <p:bldP spid="19468" grpId="0"/>
      <p:bldP spid="19468" grpId="1"/>
      <p:bldP spid="19469" grpId="0"/>
      <p:bldP spid="19469" grpId="1"/>
      <p:bldP spid="19470" grpId="0"/>
      <p:bldP spid="19470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0" b="1">
              <a:solidFill>
                <a:schemeClr val="hlink"/>
              </a:solidFill>
              <a:latin typeface="Monotype Corsiva" pitchFamily="66" charset="0"/>
            </a:endParaRPr>
          </a:p>
        </p:txBody>
      </p:sp>
      <p:pic>
        <p:nvPicPr>
          <p:cNvPr id="20482" name="Picture 14" descr="r-svadba-n501"/>
          <p:cNvPicPr>
            <a:picLocks noChangeAspect="1" noChangeArrowheads="1"/>
          </p:cNvPicPr>
          <p:nvPr/>
        </p:nvPicPr>
        <p:blipFill>
          <a:blip r:embed="rId2"/>
          <a:srcRect r="48718"/>
          <a:stretch>
            <a:fillRect/>
          </a:stretch>
        </p:blipFill>
        <p:spPr bwMode="auto">
          <a:xfrm>
            <a:off x="0" y="5953125"/>
            <a:ext cx="91440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WordArt 6"/>
          <p:cNvSpPr>
            <a:spLocks noChangeArrowheads="1" noChangeShapeType="1" noTextEdit="1"/>
          </p:cNvSpPr>
          <p:nvPr/>
        </p:nvSpPr>
        <p:spPr bwMode="auto">
          <a:xfrm>
            <a:off x="1258888" y="981075"/>
            <a:ext cx="6704012" cy="3816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3D4A8"/>
                    </a:gs>
                    <a:gs pos="12500">
                      <a:srgbClr val="21D6E0"/>
                    </a:gs>
                    <a:gs pos="37500">
                      <a:srgbClr val="0087E6"/>
                    </a:gs>
                    <a:gs pos="50000">
                      <a:srgbClr val="005CBF"/>
                    </a:gs>
                    <a:gs pos="62500">
                      <a:srgbClr val="0087E6"/>
                    </a:gs>
                    <a:gs pos="87500">
                      <a:srgbClr val="21D6E0"/>
                    </a:gs>
                    <a:gs pos="100000">
                      <a:srgbClr val="03D4A8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Загальна характеристика </a:t>
            </a:r>
          </a:p>
          <a:p>
            <a:pPr algn="ctr"/>
            <a:r>
              <a:rPr lang="ru-RU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3D4A8"/>
                    </a:gs>
                    <a:gs pos="12500">
                      <a:srgbClr val="21D6E0"/>
                    </a:gs>
                    <a:gs pos="37500">
                      <a:srgbClr val="0087E6"/>
                    </a:gs>
                    <a:gs pos="50000">
                      <a:srgbClr val="005CBF"/>
                    </a:gs>
                    <a:gs pos="62500">
                      <a:srgbClr val="0087E6"/>
                    </a:gs>
                    <a:gs pos="87500">
                      <a:srgbClr val="21D6E0"/>
                    </a:gs>
                    <a:gs pos="100000">
                      <a:srgbClr val="03D4A8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прав, свобод і обов'язків</a:t>
            </a:r>
          </a:p>
          <a:p>
            <a:pPr algn="ctr"/>
            <a:r>
              <a:rPr lang="ru-RU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3D4A8"/>
                    </a:gs>
                    <a:gs pos="12500">
                      <a:srgbClr val="21D6E0"/>
                    </a:gs>
                    <a:gs pos="37500">
                      <a:srgbClr val="0087E6"/>
                    </a:gs>
                    <a:gs pos="50000">
                      <a:srgbClr val="005CBF"/>
                    </a:gs>
                    <a:gs pos="62500">
                      <a:srgbClr val="0087E6"/>
                    </a:gs>
                    <a:gs pos="87500">
                      <a:srgbClr val="21D6E0"/>
                    </a:gs>
                    <a:gs pos="100000">
                      <a:srgbClr val="03D4A8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людини й громадянина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15" descr="r-svadba-n501"/>
          <p:cNvPicPr>
            <a:picLocks noChangeAspect="1" noChangeArrowheads="1"/>
          </p:cNvPicPr>
          <p:nvPr/>
        </p:nvPicPr>
        <p:blipFill>
          <a:blip r:embed="rId2"/>
          <a:srcRect r="48718"/>
          <a:stretch>
            <a:fillRect/>
          </a:stretch>
        </p:blipFill>
        <p:spPr bwMode="auto">
          <a:xfrm>
            <a:off x="0" y="5953125"/>
            <a:ext cx="91440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0" name="WordArt 6"/>
          <p:cNvSpPr>
            <a:spLocks noChangeArrowheads="1" noChangeShapeType="1" noTextEdit="1"/>
          </p:cNvSpPr>
          <p:nvPr/>
        </p:nvSpPr>
        <p:spPr bwMode="auto">
          <a:xfrm>
            <a:off x="1763713" y="476250"/>
            <a:ext cx="5832475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3D4A8"/>
                    </a:gs>
                    <a:gs pos="12500">
                      <a:srgbClr val="21D6E0"/>
                    </a:gs>
                    <a:gs pos="37500">
                      <a:srgbClr val="0087E6"/>
                    </a:gs>
                    <a:gs pos="50000">
                      <a:srgbClr val="005CBF"/>
                    </a:gs>
                    <a:gs pos="62500">
                      <a:srgbClr val="0087E6"/>
                    </a:gs>
                    <a:gs pos="87500">
                      <a:srgbClr val="21D6E0"/>
                    </a:gs>
                    <a:gs pos="100000">
                      <a:srgbClr val="03D4A8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Права людини</a:t>
            </a:r>
          </a:p>
        </p:txBody>
      </p:sp>
      <p:sp>
        <p:nvSpPr>
          <p:cNvPr id="21512" name="AutoShape 8"/>
          <p:cNvSpPr>
            <a:spLocks noChangeArrowheads="1"/>
          </p:cNvSpPr>
          <p:nvPr/>
        </p:nvSpPr>
        <p:spPr bwMode="auto">
          <a:xfrm>
            <a:off x="1476375" y="1773238"/>
            <a:ext cx="6408738" cy="3095625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DBF2F5"/>
              </a:gs>
              <a:gs pos="100000">
                <a:srgbClr val="FFFF99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1979613" y="2205038"/>
            <a:ext cx="5688012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3200" b="1">
                <a:solidFill>
                  <a:srgbClr val="009900"/>
                </a:solidFill>
                <a:latin typeface="Times New Roman" pitchFamily="18" charset="0"/>
              </a:rPr>
              <a:t>- це гарантована й захищена державою, законом наявність для неї можливості щось робити й здійснювати.</a:t>
            </a:r>
            <a:endParaRPr lang="ru-RU" sz="3200" b="1">
              <a:solidFill>
                <a:srgbClr val="0099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215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0" grpId="0" animBg="1"/>
      <p:bldP spid="21512" grpId="0" animBg="1"/>
      <p:bldP spid="21513" grpId="0"/>
      <p:bldP spid="21513" grpId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645</TotalTime>
  <Words>109</Words>
  <Application>Microsoft Office PowerPoint</Application>
  <PresentationFormat>Экран (4:3)</PresentationFormat>
  <Paragraphs>22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Monotype Corsiva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</dc:title>
  <dc:creator>Андрей</dc:creator>
  <cp:lastModifiedBy>User</cp:lastModifiedBy>
  <cp:revision>14</cp:revision>
  <dcterms:created xsi:type="dcterms:W3CDTF">2012-11-23T08:38:16Z</dcterms:created>
  <dcterms:modified xsi:type="dcterms:W3CDTF">2014-12-06T12:27:35Z</dcterms:modified>
</cp:coreProperties>
</file>