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92;&#1083;&#1077;&#1096;&#1082;&#1072;%202\&#1064;&#1072;&#1090;&#1088;&#1072;&#1081;%20&#1052;.&#1050;\&#1055;&#1088;&#1077;&#1079;&#1077;&#1085;&#1090;&#1072;&#1094;&#1110;&#1103;%20&#1064;&#1052;&#1050;\Ennio_Morricone_-_Le_Vent,_Le_Cri.mp3" TargetMode="External"/><Relationship Id="rId1" Type="http://schemas.openxmlformats.org/officeDocument/2006/relationships/audio" Target="file:///C:\Users\Super\Desktop\&#1084;&#1091;&#1079;&#1080;&#1082;&#1072;\10%20-%20&#1058;&#1072;&#1082;%20&#1061;&#1086;&#1095;&#1077;&#1090;&#1089;&#1103;%20&#1046;&#1080;&#1090;&#110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&#1082;&#1072;\&#1052;&#1072;&#1088;&#1080;&#1085;&#1072;\DJ%20Layla%20-%20Single%20Lady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11" Type="http://schemas.microsoft.com/office/2007/relationships/hdphoto" Target="../../word/media/hdphoto2.wdp"/><Relationship Id="rId15" Type="http://schemas.microsoft.com/office/2007/relationships/hdphoto" Target="../../word/media/hdphoto3.wdp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17" Type="http://schemas.microsoft.com/office/2007/relationships/hdphoto" Target="../../word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19" Type="http://schemas.microsoft.com/office/2007/relationships/hdphoto" Target="../../word/media/hdphoto5.wdp"/></Relationships>
</file>

<file path=ppt/slides/_rels/slide7.xml.rels><?xml version="1.0" encoding="UTF-8" standalone="yes"?>
<Relationships xmlns="http://schemas.openxmlformats.org/package/2006/relationships"><Relationship Id="rId21" Type="http://schemas.microsoft.com/office/2007/relationships/hdphoto" Target="../../word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6" Type="http://schemas.microsoft.com/office/2007/relationships/hdphoto" Target="../../word/media/hdphoto8.wdp"/><Relationship Id="rId25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4" Type="http://schemas.microsoft.com/office/2007/relationships/hdphoto" Target="../../word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3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Super\Desktop\&#1084;&#1091;&#1079;&#1080;&#1082;&#1072;\10%20-%20&#1058;&#1072;&#1082;%20&#1061;&#1086;&#1095;&#1077;&#1090;&#1089;&#1103;%20&#1046;&#1080;&#1090;&#1100;.mp3" TargetMode="External"/><Relationship Id="rId32" Type="http://schemas.microsoft.com/office/2007/relationships/hdphoto" Target="../../word/media/hdphoto10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440160"/>
          </a:xfrm>
        </p:spPr>
        <p:txBody>
          <a:bodyPr>
            <a:noAutofit/>
          </a:bodyPr>
          <a:lstStyle/>
          <a:p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«</a:t>
            </a:r>
            <a:r>
              <a:rPr lang="ru-RU" sz="4400" i="1" dirty="0" smtClean="0"/>
              <a:t>Голодомор 32-33рр- 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ru-RU" sz="4400" i="1" dirty="0" smtClean="0"/>
              <a:t> геноцид народу </a:t>
            </a:r>
            <a:r>
              <a:rPr lang="ru-RU" sz="4400" i="1" dirty="0" err="1" smtClean="0"/>
              <a:t>України</a:t>
            </a:r>
            <a:r>
              <a:rPr lang="ru-RU" sz="4400" i="1" dirty="0" smtClean="0"/>
              <a:t>.</a:t>
            </a:r>
            <a:r>
              <a:rPr lang="uk-UA" sz="4400" dirty="0" smtClean="0"/>
              <a:t/>
            </a:r>
            <a:br>
              <a:rPr lang="uk-UA" sz="4400" dirty="0" smtClean="0"/>
            </a:br>
            <a:endParaRPr lang="uk-UA" sz="44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27584" y="1811336"/>
            <a:ext cx="7272808" cy="4714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10 - Так Хочется Жи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Ennio_Morricone_-_Le_Vent,_Le_Cr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audio>
              <p:cMediaNode numSld="1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9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 завжди будемо згадувати ті страшні роки!</a:t>
            </a:r>
            <a:endParaRPr lang="uk-UA" dirty="0"/>
          </a:p>
        </p:txBody>
      </p:sp>
      <p:sp>
        <p:nvSpPr>
          <p:cNvPr id="6" name="Rectangle 3" descr="55a03ae78"/>
          <p:cNvSpPr>
            <a:spLocks noGrp="1" noChangeAspect="1" noChangeArrowheads="1"/>
          </p:cNvSpPr>
          <p:nvPr isPhoto="1">
            <p:ph sz="half" idx="4294967295"/>
          </p:nvPr>
        </p:nvSpPr>
        <p:spPr bwMode="auto">
          <a:xfrm>
            <a:off x="2267744" y="1700808"/>
            <a:ext cx="4038600" cy="45259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765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l">
              <a:buNone/>
            </a:pPr>
            <a:r>
              <a:rPr lang="uk-UA" sz="8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uk-UA" sz="8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DJ Layla - Single La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/>
              <a:t>«Голодомор 32-33рр- 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i="1" dirty="0" smtClean="0"/>
              <a:t> геноцид народу </a:t>
            </a:r>
            <a:r>
              <a:rPr lang="ru-RU" sz="4000" i="1" dirty="0" err="1" smtClean="0"/>
              <a:t>України</a:t>
            </a:r>
            <a:r>
              <a:rPr lang="ru-RU" sz="4000" i="1" dirty="0" smtClean="0"/>
              <a:t>.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b="1" dirty="0" smtClean="0"/>
              <a:t>Озброєний комсомолець охороняє комору зі збіжжям посівного та страхового фондів сільгоспартілі імені Григорія Петровського, село Вільшани, теперішнього </a:t>
            </a:r>
            <a:r>
              <a:rPr lang="uk-UA" b="1" dirty="0" err="1" smtClean="0"/>
              <a:t>Дергачівського</a:t>
            </a:r>
            <a:r>
              <a:rPr lang="uk-UA" b="1" dirty="0" smtClean="0"/>
              <a:t> району Харківської області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9512" y="1412776"/>
            <a:ext cx="4608512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Жертви</a:t>
            </a:r>
            <a:r>
              <a:rPr lang="ru-RU" dirty="0" smtClean="0"/>
              <a:t> </a:t>
            </a:r>
            <a:r>
              <a:rPr lang="ru-RU" dirty="0" smtClean="0"/>
              <a:t>голоду.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Харківщина</a:t>
            </a:r>
            <a:r>
              <a:rPr lang="ru-RU" dirty="0" smtClean="0"/>
              <a:t>, </a:t>
            </a:r>
            <a:r>
              <a:rPr lang="ru-RU" dirty="0" smtClean="0"/>
              <a:t>1933 </a:t>
            </a:r>
            <a:r>
              <a:rPr lang="ru-RU" dirty="0" err="1" smtClean="0"/>
              <a:t>р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1988840"/>
            <a:ext cx="3956248" cy="3071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8200" y="2926598"/>
            <a:ext cx="4038600" cy="1873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Жертви </a:t>
            </a:r>
            <a:r>
              <a:rPr lang="uk-UA" dirty="0" smtClean="0"/>
              <a:t>голодомору</a:t>
            </a:r>
            <a:br>
              <a:rPr lang="uk-UA" dirty="0" smtClean="0"/>
            </a:br>
            <a:r>
              <a:rPr lang="uk-UA" dirty="0" smtClean="0"/>
              <a:t>на вулицях Харкова, 1933 рік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7544" y="1844824"/>
            <a:ext cx="4028256" cy="3472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4008" y="2420889"/>
            <a:ext cx="4042792" cy="2666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Люди хотіли бо дай щось знайти, але марно….</a:t>
            </a:r>
            <a:endParaRPr lang="uk-UA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2663798"/>
            <a:ext cx="4038600" cy="2781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1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8200" y="2321170"/>
            <a:ext cx="4038600" cy="3084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«</a:t>
            </a:r>
            <a:r>
              <a:rPr lang="ru-RU" sz="4000" i="1" dirty="0" smtClean="0"/>
              <a:t>Голодомор 32-33рр- 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i="1" dirty="0" smtClean="0"/>
              <a:t> геноцид народу </a:t>
            </a:r>
            <a:r>
              <a:rPr lang="ru-RU" sz="4000" i="1" dirty="0" err="1" smtClean="0"/>
              <a:t>України</a:t>
            </a:r>
            <a:r>
              <a:rPr lang="ru-RU" sz="4000" i="1" dirty="0" smtClean="0"/>
              <a:t>.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/>
              <a:t>Діти</a:t>
            </a:r>
            <a:r>
              <a:rPr lang="ru-RU" sz="4000" dirty="0" smtClean="0"/>
              <a:t> пухли на глазах у </a:t>
            </a:r>
            <a:r>
              <a:rPr lang="ru-RU" sz="4000" dirty="0" err="1" smtClean="0"/>
              <a:t>матерів</a:t>
            </a:r>
            <a:r>
              <a:rPr lang="ru-RU" sz="4000" dirty="0" smtClean="0"/>
              <a:t>, та </a:t>
            </a:r>
            <a:r>
              <a:rPr lang="ru-RU" sz="4000" dirty="0" err="1" smtClean="0"/>
              <a:t>їх</a:t>
            </a:r>
            <a:r>
              <a:rPr lang="ru-RU" sz="4000" dirty="0" smtClean="0"/>
              <a:t> </a:t>
            </a:r>
            <a:r>
              <a:rPr lang="ru-RU" sz="4000" dirty="0" err="1" smtClean="0"/>
              <a:t>нічим</a:t>
            </a:r>
            <a:r>
              <a:rPr lang="ru-RU" sz="4000" dirty="0" smtClean="0"/>
              <a:t> </a:t>
            </a:r>
            <a:r>
              <a:rPr lang="ru-RU" sz="4000" dirty="0" err="1" smtClean="0"/>
              <a:t>було</a:t>
            </a:r>
            <a:r>
              <a:rPr lang="ru-RU" sz="4000" dirty="0" smtClean="0"/>
              <a:t>  </a:t>
            </a:r>
            <a:r>
              <a:rPr lang="ru-RU" sz="4000" dirty="0" err="1" smtClean="0"/>
              <a:t>нагодувати</a:t>
            </a:r>
            <a:r>
              <a:rPr lang="ru-RU" sz="4000" dirty="0" smtClean="0"/>
              <a:t>…</a:t>
            </a:r>
          </a:p>
          <a:p>
            <a:r>
              <a:rPr lang="ru-RU" sz="4000" dirty="0" smtClean="0"/>
              <a:t>Все забрали до </a:t>
            </a:r>
            <a:r>
              <a:rPr lang="ru-RU" sz="4000" dirty="0" err="1" smtClean="0"/>
              <a:t>крихітки</a:t>
            </a:r>
            <a:r>
              <a:rPr lang="ru-RU" sz="4000" dirty="0" smtClean="0"/>
              <a:t>!</a:t>
            </a:r>
            <a:endParaRPr lang="uk-UA" sz="4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970794" y="1600200"/>
            <a:ext cx="3393412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«</a:t>
            </a:r>
            <a:r>
              <a:rPr lang="ru-RU" sz="4000" i="1" dirty="0" smtClean="0"/>
              <a:t>Голодомор 32-33рр- 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4000" i="1" dirty="0" smtClean="0"/>
              <a:t> геноцид народу </a:t>
            </a:r>
            <a:r>
              <a:rPr lang="ru-RU" sz="4000" i="1" dirty="0" err="1" smtClean="0"/>
              <a:t>України</a:t>
            </a:r>
            <a:r>
              <a:rPr lang="ru-RU" sz="4000" i="1" dirty="0" smtClean="0"/>
              <a:t>.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Люди вмирали!</a:t>
            </a:r>
          </a:p>
          <a:p>
            <a:r>
              <a:rPr lang="uk-UA" sz="3600" dirty="0" smtClean="0"/>
              <a:t> Та до цього владі було байдуже, бо все це зроблено щоб знищити людські душі!</a:t>
            </a:r>
            <a:endParaRPr lang="uk-UA" sz="3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32562" y="1600200"/>
            <a:ext cx="3087875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Вони ще так хотіли жити…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Мертвих людей вивозили та скидали в одну яму, наче непотріб! Це були  страшні роки !</a:t>
            </a:r>
            <a:endParaRPr lang="uk-UA" sz="3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2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27584" y="4293096"/>
            <a:ext cx="3380184" cy="2305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/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2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87624" y="1484784"/>
            <a:ext cx="3312542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 ким завинили ці діти?</a:t>
            </a:r>
            <a:endParaRPr lang="uk-UA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7544" y="1412776"/>
            <a:ext cx="3456384" cy="242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8200" y="2216177"/>
            <a:ext cx="4038600" cy="3294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>
            <a:clrChange>
              <a:clrFrom>
                <a:srgbClr val="242424"/>
              </a:clrFrom>
              <a:clrTo>
                <a:srgbClr val="242424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32">
                    <a14:imgEffect>
                      <a14:sharpenSoften amount="50000"/>
                    </a14:imgEffect>
                    <a14:imgEffect>
                      <a14:colorTemperature colorTemp="57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051720" y="4077072"/>
            <a:ext cx="1780530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10 - Так Хочется Жи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112</Words>
  <Application>Microsoft Office PowerPoint</Application>
  <PresentationFormat>Экран (4:3)</PresentationFormat>
  <Paragraphs>17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«Голодомор 32-33рр-   геноцид народу України. </vt:lpstr>
      <vt:lpstr>«Голодомор 32-33рр-   геноцид народу України. </vt:lpstr>
      <vt:lpstr> Жертви голоду.  Харківщина, 1933 р. </vt:lpstr>
      <vt:lpstr> Жертви голодомору на вулицях Харкова, 1933 рік </vt:lpstr>
      <vt:lpstr>Люди хотіли бо дай щось знайти, але марно….</vt:lpstr>
      <vt:lpstr> «Голодомор 32-33рр-   геноцид народу України. </vt:lpstr>
      <vt:lpstr> «Голодомор 32-33рр-   геноцид народу України. </vt:lpstr>
      <vt:lpstr>Вони ще так хотіли жити…</vt:lpstr>
      <vt:lpstr>Перед ким завинили ці діти?</vt:lpstr>
      <vt:lpstr>Ми завжди будемо згадувати ті страшні роки!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«Голодомор 32-33рр-   геноцид народу України. </dc:title>
  <dc:creator>Super</dc:creator>
  <cp:lastModifiedBy>Super</cp:lastModifiedBy>
  <cp:revision>7</cp:revision>
  <dcterms:created xsi:type="dcterms:W3CDTF">2012-11-12T15:42:50Z</dcterms:created>
  <dcterms:modified xsi:type="dcterms:W3CDTF">2012-11-12T16:49:51Z</dcterms:modified>
</cp:coreProperties>
</file>